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handoutMasterIdLst>
    <p:handoutMasterId r:id="rId10"/>
  </p:handoutMasterIdLst>
  <p:sldIdLst>
    <p:sldId id="283" r:id="rId2"/>
    <p:sldId id="282" r:id="rId3"/>
    <p:sldId id="288" r:id="rId4"/>
    <p:sldId id="289" r:id="rId5"/>
    <p:sldId id="290" r:id="rId6"/>
    <p:sldId id="291" r:id="rId7"/>
    <p:sldId id="292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33CC33"/>
    <a:srgbClr val="FF3300"/>
    <a:srgbClr val="FFFFFF"/>
    <a:srgbClr val="0099FF"/>
    <a:srgbClr val="FFFF99"/>
    <a:srgbClr val="99FF99"/>
    <a:srgbClr val="CCECFF"/>
    <a:srgbClr val="FF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7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181A0B-52C1-4CC8-B225-70EA480F395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9-09T10:30:30.4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47C81F-13FB-429C-8E27-775FDE4CE45C}" emma:medium="tactile" emma:mode="ink">
          <msink:context xmlns:msink="http://schemas.microsoft.com/ink/2010/main" type="writingRegion" rotatedBoundingBox="26156,2442 26171,2442 26171,2457 26156,2457"/>
        </emma:interpretation>
      </emma:emma>
    </inkml:annotationXML>
    <inkml:traceGroup>
      <inkml:annotationXML>
        <emma:emma xmlns:emma="http://www.w3.org/2003/04/emma" version="1.0">
          <emma:interpretation id="{299EE0D8-EEC0-4421-ADF3-2DEC5FB54384}" emma:medium="tactile" emma:mode="ink">
            <msink:context xmlns:msink="http://schemas.microsoft.com/ink/2010/main" type="paragraph" rotatedBoundingBox="26156,2442 26171,2442 26171,2457 26156,2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229CC-3850-4B05-B1DE-D002C26785D7}" emma:medium="tactile" emma:mode="ink">
              <msink:context xmlns:msink="http://schemas.microsoft.com/ink/2010/main" type="line" rotatedBoundingBox="26156,2442 26171,2442 26171,2457 26156,2457"/>
            </emma:interpretation>
          </emma:emma>
        </inkml:annotationXML>
        <inkml:traceGroup>
          <inkml:annotationXML>
            <emma:emma xmlns:emma="http://www.w3.org/2003/04/emma" version="1.0">
              <emma:interpretation id="{A0E192F1-B485-46D6-9A5A-55461047B670}" emma:medium="tactile" emma:mode="ink">
                <msink:context xmlns:msink="http://schemas.microsoft.com/ink/2010/main" type="inkWord" rotatedBoundingBox="26156,2442 26171,2442 26171,2457 26156,245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`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03F8F88-2D48-4991-A9EF-F05F04ED5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A49DA2-FEFF-493E-A856-D4646D91C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1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BA49DA2-FEFF-493E-A856-D4646D91CE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55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A49DA2-FEFF-493E-A856-D4646D91C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0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A49DA2-FEFF-493E-A856-D4646D91CE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0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BA49DA2-FEFF-493E-A856-D4646D91C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5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5E5E-A44B-4510-A118-46083B5223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1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3E8A-E390-4F2C-BCA6-7C696702C0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C1AF-9FD0-4101-A38F-A2DF7A6433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6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DC970C-3FFC-4FFF-BB05-BFFDC0349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2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4B0221-B033-4EBE-82A8-6AEE709058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6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24961A9-5783-4F80-BBD5-C49380C960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6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9EA1-B4BE-4C58-B601-EE300DF9B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9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E102E-9E28-479A-947C-18E05D08F3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81AE-7D14-40EC-BCEA-E4221D0CCD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7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A2986C2-A6D3-4F05-B11C-132102D08E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A49DA2-FEFF-493E-A856-D4646D91C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159642"/>
            <a:ext cx="87296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3737" y="3231164"/>
            <a:ext cx="22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94%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8826" y="2362454"/>
            <a:ext cx="238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7364" y="3124005"/>
            <a:ext cx="207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76%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503" y="5157192"/>
            <a:ext cx="205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93.7%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1386" y="4325294"/>
            <a:ext cx="226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6031" y="5384273"/>
            <a:ext cx="238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0.523%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4189" y="3881178"/>
            <a:ext cx="226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149%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533" y="152792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 	Check your books for any work I have left you to do.</a:t>
            </a:r>
          </a:p>
          <a:p>
            <a:r>
              <a:rPr lang="en-GB" dirty="0"/>
              <a:t>2.	Put these numbers into order: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9416506" y="879258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4626" y="867378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387884"/>
            <a:ext cx="8716962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339752" y="908720"/>
            <a:ext cx="4525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/>
            <a:r>
              <a:rPr lang="en-GB" altLang="en-US" sz="3600" dirty="0">
                <a:solidFill>
                  <a:srgbClr val="000000"/>
                </a:solidFill>
                <a:latin typeface="Calibri Light" pitchFamily="34" charset="0"/>
                <a:cs typeface="Aharoni" pitchFamily="2" charset="-79"/>
              </a:rPr>
              <a:t>Ordering Numbers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25451" y="2391162"/>
            <a:ext cx="4117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/>
            <a:r>
              <a:rPr lang="en-GB" altLang="en-US" sz="3200" smtClean="0">
                <a:solidFill>
                  <a:srgbClr val="000000"/>
                </a:solidFill>
                <a:latin typeface="Calibri Light" pitchFamily="34" charset="0"/>
              </a:rPr>
              <a:t>Put decimal fractions into order of size</a:t>
            </a:r>
            <a:endParaRPr lang="en-GB" altLang="en-US" sz="320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4630692" y="4647797"/>
            <a:ext cx="1806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GB" altLang="en-US" sz="2000" b="1" dirty="0">
                <a:solidFill>
                  <a:srgbClr val="339933"/>
                </a:solidFill>
                <a:latin typeface="Calibri Light" pitchFamily="34" charset="0"/>
              </a:rPr>
              <a:t>Order </a:t>
            </a:r>
            <a:r>
              <a:rPr lang="en-GB" altLang="en-US" sz="2000" b="1" dirty="0" smtClean="0">
                <a:solidFill>
                  <a:srgbClr val="339933"/>
                </a:solidFill>
                <a:latin typeface="Calibri Light" pitchFamily="34" charset="0"/>
              </a:rPr>
              <a:t>decimals to two places</a:t>
            </a:r>
            <a:endParaRPr lang="en-GB" altLang="en-US" sz="2000" dirty="0">
              <a:solidFill>
                <a:srgbClr val="339933"/>
              </a:solidFill>
              <a:latin typeface="Calibri Light" pitchFamily="34" charset="0"/>
            </a:endParaRP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2361436" y="4584401"/>
            <a:ext cx="19446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lnSpc>
                <a:spcPct val="115000"/>
              </a:lnSpc>
            </a:pPr>
            <a:r>
              <a:rPr lang="en-GB" altLang="en-US" sz="2000" b="1" dirty="0">
                <a:solidFill>
                  <a:srgbClr val="0070C0"/>
                </a:solidFill>
                <a:latin typeface="Calibri Light" pitchFamily="34" charset="0"/>
              </a:rPr>
              <a:t>Order </a:t>
            </a:r>
            <a:r>
              <a:rPr lang="en-GB" altLang="en-US" sz="2000" b="1" dirty="0" smtClean="0">
                <a:solidFill>
                  <a:srgbClr val="0070C0"/>
                </a:solidFill>
                <a:latin typeface="Calibri Light" pitchFamily="34" charset="0"/>
              </a:rPr>
              <a:t>decimals to 1 place</a:t>
            </a:r>
            <a:endParaRPr lang="en-GB" altLang="en-US" sz="2000" b="1" dirty="0">
              <a:solidFill>
                <a:srgbClr val="0070C0"/>
              </a:solidFill>
              <a:latin typeface="Calibri Light" pitchFamily="34" charset="0"/>
            </a:endParaRP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6966310" y="4755518"/>
            <a:ext cx="194468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lnSpc>
                <a:spcPct val="115000"/>
              </a:lnSpc>
            </a:pPr>
            <a:r>
              <a:rPr lang="en-GB" altLang="en-US" sz="2000" b="1" dirty="0">
                <a:solidFill>
                  <a:srgbClr val="993366"/>
                </a:solidFill>
                <a:latin typeface="Calibri Light" pitchFamily="34" charset="0"/>
              </a:rPr>
              <a:t>Order </a:t>
            </a:r>
            <a:r>
              <a:rPr lang="en-GB" altLang="en-US" sz="2000" b="1" dirty="0" smtClean="0">
                <a:solidFill>
                  <a:srgbClr val="993366"/>
                </a:solidFill>
                <a:latin typeface="Calibri Light" pitchFamily="34" charset="0"/>
              </a:rPr>
              <a:t>decimals to more than 2 places</a:t>
            </a:r>
            <a:endParaRPr lang="en-GB" altLang="en-US" sz="2000" dirty="0">
              <a:solidFill>
                <a:srgbClr val="993366"/>
              </a:solidFill>
              <a:latin typeface="Calibri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445" y="2612374"/>
            <a:ext cx="2303680" cy="85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/>
          <p:cNvSpPr>
            <a:spLocks noChangeAspect="1"/>
          </p:cNvSpPr>
          <p:nvPr/>
        </p:nvSpPr>
        <p:spPr bwMode="auto">
          <a:xfrm>
            <a:off x="323528" y="1039962"/>
            <a:ext cx="8424936" cy="54853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9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1" y="116632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Put the decimals into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612" y="2732250"/>
            <a:ext cx="213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FF0000"/>
                </a:solidFill>
              </a:rPr>
              <a:t>8</a:t>
            </a:r>
            <a:r>
              <a:rPr lang="en-GB" sz="4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9944" y="1533365"/>
            <a:ext cx="256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FF0000"/>
                </a:solidFill>
              </a:rPr>
              <a:t>9</a:t>
            </a:r>
            <a:r>
              <a:rPr lang="en-GB" sz="4000" dirty="0"/>
              <a:t>8292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7328" y="2643279"/>
            <a:ext cx="207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FF0000"/>
                </a:solidFill>
              </a:rPr>
              <a:t>1</a:t>
            </a:r>
            <a:r>
              <a:rPr lang="en-GB" sz="4000" dirty="0"/>
              <a:t>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1590" y="4903547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FF0000"/>
                </a:solidFill>
              </a:rPr>
              <a:t>0</a:t>
            </a:r>
            <a:r>
              <a:rPr lang="en-GB" sz="4000" dirty="0"/>
              <a:t>3421349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1350" y="3844568"/>
            <a:ext cx="175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FF0000"/>
                </a:solidFill>
              </a:rPr>
              <a:t>5</a:t>
            </a:r>
            <a:r>
              <a:rPr lang="en-GB" sz="4000" dirty="0"/>
              <a:t>883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5995" y="4903547"/>
            <a:ext cx="238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FF0000"/>
                </a:solidFill>
              </a:rPr>
              <a:t>2</a:t>
            </a:r>
            <a:r>
              <a:rPr lang="en-GB" sz="4000" dirty="0"/>
              <a:t>44286</a:t>
            </a:r>
          </a:p>
        </p:txBody>
      </p:sp>
    </p:spTree>
    <p:extLst>
      <p:ext uri="{BB962C8B-B14F-4D97-AF65-F5344CB8AC3E}">
        <p14:creationId xmlns:p14="http://schemas.microsoft.com/office/powerpoint/2010/main" val="3008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/>
          <p:cNvSpPr>
            <a:spLocks noChangeAspect="1"/>
          </p:cNvSpPr>
          <p:nvPr/>
        </p:nvSpPr>
        <p:spPr bwMode="auto">
          <a:xfrm>
            <a:off x="323528" y="1039962"/>
            <a:ext cx="8424936" cy="54853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9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1" y="116632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Put the decimals into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5584" y="2768360"/>
            <a:ext cx="183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0.8071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9944" y="1533365"/>
            <a:ext cx="256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0.413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4070" y="2456695"/>
            <a:ext cx="207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0.1482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2338" y="4439033"/>
            <a:ext cx="156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04046" y="4849388"/>
            <a:ext cx="247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0.54874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9044" y="3876425"/>
            <a:ext cx="238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0.24253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9944" y="3522482"/>
            <a:ext cx="175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</a:t>
            </a:r>
          </a:p>
        </p:txBody>
      </p:sp>
    </p:spTree>
    <p:extLst>
      <p:ext uri="{BB962C8B-B14F-4D97-AF65-F5344CB8AC3E}">
        <p14:creationId xmlns:p14="http://schemas.microsoft.com/office/powerpoint/2010/main" val="7877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/>
          <p:cNvSpPr>
            <a:spLocks noChangeAspect="1"/>
          </p:cNvSpPr>
          <p:nvPr/>
        </p:nvSpPr>
        <p:spPr bwMode="auto">
          <a:xfrm>
            <a:off x="323528" y="1039962"/>
            <a:ext cx="8424936" cy="54853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9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1" y="116632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Put the decimals into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612" y="2732250"/>
            <a:ext cx="2634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</a:t>
            </a:r>
            <a:r>
              <a:rPr lang="en-GB" sz="4000" dirty="0">
                <a:solidFill>
                  <a:srgbClr val="FF3300"/>
                </a:solidFill>
              </a:rPr>
              <a:t>7</a:t>
            </a:r>
            <a:r>
              <a:rPr lang="en-GB" sz="4000" dirty="0"/>
              <a:t>9421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9944" y="1533365"/>
            <a:ext cx="191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</a:t>
            </a:r>
            <a:r>
              <a:rPr lang="en-GB" sz="4000" dirty="0">
                <a:solidFill>
                  <a:srgbClr val="FF3300"/>
                </a:solidFill>
              </a:rPr>
              <a:t>6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87328" y="2643279"/>
            <a:ext cx="286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</a:t>
            </a:r>
            <a:r>
              <a:rPr lang="en-GB" sz="4000" dirty="0">
                <a:solidFill>
                  <a:srgbClr val="FF3300"/>
                </a:solidFill>
              </a:rPr>
              <a:t>1</a:t>
            </a:r>
            <a:r>
              <a:rPr lang="en-GB" sz="4000" dirty="0"/>
              <a:t>8853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9675" y="4935294"/>
            <a:ext cx="2482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</a:t>
            </a:r>
            <a:r>
              <a:rPr lang="en-GB" sz="4000" dirty="0">
                <a:solidFill>
                  <a:srgbClr val="FF0000"/>
                </a:solidFill>
              </a:rPr>
              <a:t>4</a:t>
            </a:r>
            <a:r>
              <a:rPr lang="en-GB" sz="4000" dirty="0"/>
              <a:t>3424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1350" y="3844568"/>
            <a:ext cx="226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</a:t>
            </a:r>
            <a:r>
              <a:rPr lang="en-GB" sz="4000" dirty="0">
                <a:solidFill>
                  <a:srgbClr val="FF0000"/>
                </a:solidFill>
              </a:rPr>
              <a:t>3</a:t>
            </a:r>
            <a:r>
              <a:rPr lang="en-GB" sz="4000" dirty="0"/>
              <a:t>938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5995" y="4903547"/>
            <a:ext cx="291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</a:t>
            </a:r>
            <a:r>
              <a:rPr lang="en-GB" sz="4000" dirty="0">
                <a:solidFill>
                  <a:srgbClr val="FF0000"/>
                </a:solidFill>
              </a:rPr>
              <a:t>5</a:t>
            </a:r>
            <a:r>
              <a:rPr lang="en-GB" sz="4000" dirty="0"/>
              <a:t>453244</a:t>
            </a:r>
          </a:p>
        </p:txBody>
      </p:sp>
    </p:spTree>
    <p:extLst>
      <p:ext uri="{BB962C8B-B14F-4D97-AF65-F5344CB8AC3E}">
        <p14:creationId xmlns:p14="http://schemas.microsoft.com/office/powerpoint/2010/main" val="296054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/>
          <p:cNvSpPr>
            <a:spLocks noChangeAspect="1"/>
          </p:cNvSpPr>
          <p:nvPr/>
        </p:nvSpPr>
        <p:spPr bwMode="auto">
          <a:xfrm>
            <a:off x="323528" y="1039962"/>
            <a:ext cx="8424936" cy="54853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9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1" y="116632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Put the decimals into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0758" y="1577645"/>
            <a:ext cx="2634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7</a:t>
            </a:r>
            <a:r>
              <a:rPr lang="en-GB" sz="4000" dirty="0">
                <a:solidFill>
                  <a:srgbClr val="FF3300"/>
                </a:solidFill>
              </a:rPr>
              <a:t>7</a:t>
            </a:r>
            <a:r>
              <a:rPr lang="en-GB" sz="4000" dirty="0"/>
              <a:t>9440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6951" y="2500975"/>
            <a:ext cx="230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5</a:t>
            </a:r>
            <a:r>
              <a:rPr lang="en-GB" sz="4000" dirty="0">
                <a:solidFill>
                  <a:srgbClr val="FF3300"/>
                </a:solidFill>
              </a:rPr>
              <a:t>6</a:t>
            </a:r>
            <a:r>
              <a:rPr lang="en-GB" sz="4000" dirty="0"/>
              <a:t>824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9336" y="2492999"/>
            <a:ext cx="207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5</a:t>
            </a:r>
            <a:r>
              <a:rPr lang="en-GB" sz="4000" dirty="0">
                <a:solidFill>
                  <a:srgbClr val="FF3300"/>
                </a:solidFill>
              </a:rPr>
              <a:t>1</a:t>
            </a:r>
            <a:r>
              <a:rPr lang="en-GB" sz="4000" dirty="0"/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9676" y="3543207"/>
            <a:ext cx="205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8</a:t>
            </a:r>
            <a:r>
              <a:rPr lang="en-GB" sz="4000" dirty="0">
                <a:solidFill>
                  <a:srgbClr val="FF0000"/>
                </a:solidFill>
              </a:rPr>
              <a:t>4</a:t>
            </a:r>
            <a:r>
              <a:rPr lang="en-GB" sz="4000" dirty="0"/>
              <a:t>34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6734" y="1522061"/>
            <a:ext cx="226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7</a:t>
            </a:r>
            <a:r>
              <a:rPr lang="en-GB" sz="4000" dirty="0">
                <a:solidFill>
                  <a:srgbClr val="FF0000"/>
                </a:solidFill>
              </a:rPr>
              <a:t>3</a:t>
            </a:r>
            <a:r>
              <a:rPr lang="en-GB" sz="4000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0733" y="4513159"/>
            <a:ext cx="284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8</a:t>
            </a:r>
            <a:r>
              <a:rPr lang="en-GB" sz="4000" dirty="0">
                <a:solidFill>
                  <a:srgbClr val="FF0000"/>
                </a:solidFill>
              </a:rPr>
              <a:t>5</a:t>
            </a:r>
            <a:r>
              <a:rPr lang="en-GB" sz="4000" dirty="0">
                <a:solidFill>
                  <a:srgbClr val="00B0F0"/>
                </a:solidFill>
              </a:rPr>
              <a:t>4</a:t>
            </a:r>
            <a:r>
              <a:rPr lang="en-GB" sz="40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662" y="4418491"/>
            <a:ext cx="284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8</a:t>
            </a:r>
            <a:r>
              <a:rPr lang="en-GB" sz="4000" dirty="0">
                <a:solidFill>
                  <a:srgbClr val="FF0000"/>
                </a:solidFill>
              </a:rPr>
              <a:t>5</a:t>
            </a:r>
            <a:r>
              <a:rPr lang="en-GB" sz="4000" dirty="0">
                <a:solidFill>
                  <a:srgbClr val="00B0F0"/>
                </a:solidFill>
              </a:rPr>
              <a:t>3</a:t>
            </a:r>
            <a:r>
              <a:rPr lang="en-GB" sz="4000" dirty="0"/>
              <a:t>42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5896" y="3448539"/>
            <a:ext cx="205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</a:t>
            </a:r>
            <a:r>
              <a:rPr lang="en-GB" sz="4000" dirty="0">
                <a:solidFill>
                  <a:srgbClr val="33CC33"/>
                </a:solidFill>
              </a:rPr>
              <a:t>8</a:t>
            </a:r>
            <a:r>
              <a:rPr lang="en-GB" sz="4000" dirty="0">
                <a:solidFill>
                  <a:srgbClr val="FF0000"/>
                </a:solidFill>
              </a:rPr>
              <a:t>3</a:t>
            </a:r>
            <a:r>
              <a:rPr lang="en-GB" sz="4000" dirty="0"/>
              <a:t>344</a:t>
            </a:r>
          </a:p>
        </p:txBody>
      </p:sp>
    </p:spTree>
    <p:extLst>
      <p:ext uri="{BB962C8B-B14F-4D97-AF65-F5344CB8AC3E}">
        <p14:creationId xmlns:p14="http://schemas.microsoft.com/office/powerpoint/2010/main" val="3004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/>
          <p:cNvSpPr>
            <a:spLocks noChangeAspect="1"/>
          </p:cNvSpPr>
          <p:nvPr/>
        </p:nvSpPr>
        <p:spPr bwMode="auto">
          <a:xfrm>
            <a:off x="323528" y="1039962"/>
            <a:ext cx="8424936" cy="54853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9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1" y="116632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Put the decimals into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612" y="2732250"/>
            <a:ext cx="22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0.9401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7654" y="1532163"/>
            <a:ext cx="238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0.51168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7328" y="2643279"/>
            <a:ext cx="207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0.5128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9676" y="4935294"/>
            <a:ext cx="205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0.934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1350" y="3844568"/>
            <a:ext cx="226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0.7319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5995" y="4903547"/>
            <a:ext cx="238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0.92844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4466" y="3655777"/>
            <a:ext cx="238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0.72844</a:t>
            </a:r>
          </a:p>
        </p:txBody>
      </p:sp>
    </p:spTree>
    <p:extLst>
      <p:ext uri="{BB962C8B-B14F-4D97-AF65-F5344CB8AC3E}">
        <p14:creationId xmlns:p14="http://schemas.microsoft.com/office/powerpoint/2010/main" val="392396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/>
          <p:cNvSpPr>
            <a:spLocks noChangeAspect="1"/>
          </p:cNvSpPr>
          <p:nvPr/>
        </p:nvSpPr>
        <p:spPr bwMode="auto">
          <a:xfrm>
            <a:off x="323528" y="1039962"/>
            <a:ext cx="8424936" cy="548538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9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331" y="116632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Put the decimals into order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52508"/>
              </p:ext>
            </p:extLst>
          </p:nvPr>
        </p:nvGraphicFramePr>
        <p:xfrm>
          <a:off x="858418" y="1418252"/>
          <a:ext cx="7165836" cy="43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306">
                  <a:extLst>
                    <a:ext uri="{9D8B030D-6E8A-4147-A177-3AD203B41FA5}">
                      <a16:colId xmlns:a16="http://schemas.microsoft.com/office/drawing/2014/main" val="1979126592"/>
                    </a:ext>
                  </a:extLst>
                </a:gridCol>
                <a:gridCol w="1194306">
                  <a:extLst>
                    <a:ext uri="{9D8B030D-6E8A-4147-A177-3AD203B41FA5}">
                      <a16:colId xmlns:a16="http://schemas.microsoft.com/office/drawing/2014/main" val="1959308094"/>
                    </a:ext>
                  </a:extLst>
                </a:gridCol>
                <a:gridCol w="1194306">
                  <a:extLst>
                    <a:ext uri="{9D8B030D-6E8A-4147-A177-3AD203B41FA5}">
                      <a16:colId xmlns:a16="http://schemas.microsoft.com/office/drawing/2014/main" val="3573243649"/>
                    </a:ext>
                  </a:extLst>
                </a:gridCol>
                <a:gridCol w="1194306">
                  <a:extLst>
                    <a:ext uri="{9D8B030D-6E8A-4147-A177-3AD203B41FA5}">
                      <a16:colId xmlns:a16="http://schemas.microsoft.com/office/drawing/2014/main" val="2688528107"/>
                    </a:ext>
                  </a:extLst>
                </a:gridCol>
                <a:gridCol w="1194306">
                  <a:extLst>
                    <a:ext uri="{9D8B030D-6E8A-4147-A177-3AD203B41FA5}">
                      <a16:colId xmlns:a16="http://schemas.microsoft.com/office/drawing/2014/main" val="3879989344"/>
                    </a:ext>
                  </a:extLst>
                </a:gridCol>
                <a:gridCol w="1194306">
                  <a:extLst>
                    <a:ext uri="{9D8B030D-6E8A-4147-A177-3AD203B41FA5}">
                      <a16:colId xmlns:a16="http://schemas.microsoft.com/office/drawing/2014/main" val="2778631697"/>
                    </a:ext>
                  </a:extLst>
                </a:gridCol>
              </a:tblGrid>
              <a:tr h="539375"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en-GB" dirty="0"/>
                        <a:t>The numbers that you need to put in order…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081109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0.405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0.4057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143826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0.132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691453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33699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3.252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3.224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3.275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3.279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3.217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701622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0.4051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4.051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0.04051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40.51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0.004051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205572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0.5124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0.5123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0.51214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0.2334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450808"/>
                  </a:ext>
                </a:extLst>
              </a:tr>
              <a:tr h="5393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6.2634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6.2613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6.2643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6.2674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6.2422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19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1225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727</TotalTime>
  <Words>159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Mathematics Faculty AGS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Proportion</dc:title>
  <dc:creator>Bill Piper</dc:creator>
  <cp:lastModifiedBy>S. Heppenstall</cp:lastModifiedBy>
  <cp:revision>54</cp:revision>
  <dcterms:created xsi:type="dcterms:W3CDTF">2004-03-24T13:04:54Z</dcterms:created>
  <dcterms:modified xsi:type="dcterms:W3CDTF">2021-09-09T10:32:29Z</dcterms:modified>
</cp:coreProperties>
</file>